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57" r:id="rId17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3" Type="http://schemas.openxmlformats.org/officeDocument/2006/relationships/slide" Target="slides/slide10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g33c5e4031bd_0_5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1" name="Google Shape;4641;g33c5e4031bd_0_5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6.jpg"/></Relationships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Google Shape;4643;p6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Preventing Burns</a:t>
            </a:r>
            <a:endParaRPr/>
          </a:p>
        </p:txBody>
      </p:sp>
      <p:sp>
        <p:nvSpPr>
          <p:cNvPr id="4644" name="Google Shape;4644;p6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 Keep pot handles turned in towards the range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Always use DRY pot holders- prevent steam burns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 Warn people when you are working behind them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645" name="Google Shape;4645;p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00" y="812949"/>
            <a:ext cx="2898725" cy="43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6" name="Google Shape;4646;p670"/>
          <p:cNvSpPr txBox="1"/>
          <p:nvPr>
            <p:ph idx="2" type="body"/>
          </p:nvPr>
        </p:nvSpPr>
        <p:spPr>
          <a:xfrm>
            <a:off x="7159624" y="1200150"/>
            <a:ext cx="15273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